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275" r:id="rId2"/>
    <p:sldId id="276" r:id="rId3"/>
    <p:sldId id="278" r:id="rId4"/>
    <p:sldId id="27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18" y="-6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916C8E-2DB9-403F-B404-B6C43C5362E1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99C17E-47FE-4558-BF87-B95B156F5A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C34AC6-9868-401F-8FB6-821490252CE9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D4E04D-8CFC-4DA7-A360-FA812AA911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C110B43-6B73-4305-AFEC-7BD56530B71A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C110B43-6B73-4305-AFEC-7BD56530B71A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C110B43-6B73-4305-AFEC-7BD56530B71A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81000"/>
            <a:ext cx="83058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Top 3 Reasons to </a:t>
            </a:r>
            <a:br>
              <a:rPr lang="en-US" dirty="0" smtClean="0"/>
            </a:br>
            <a:r>
              <a:rPr lang="en-US" dirty="0" smtClean="0"/>
              <a:t>Lose Nonprofit Status</a:t>
            </a:r>
            <a:endParaRPr lang="en-US" dirty="0"/>
          </a:p>
        </p:txBody>
      </p:sp>
      <p:pic>
        <p:nvPicPr>
          <p:cNvPr id="4" name="Picture 3" descr="AlumniLogo186-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0" y="1676400"/>
            <a:ext cx="1524000" cy="1524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720873" y="4648200"/>
            <a:ext cx="370005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smtClean="0"/>
              <a:t>UNLV Alumni Association </a:t>
            </a:r>
          </a:p>
          <a:p>
            <a:pPr algn="ctr"/>
            <a:r>
              <a:rPr lang="en-US" sz="2000" dirty="0" smtClean="0"/>
              <a:t>Leadership Development Day</a:t>
            </a:r>
          </a:p>
          <a:p>
            <a:pPr algn="ctr"/>
            <a:r>
              <a:rPr lang="en-US" sz="2000" smtClean="0"/>
              <a:t>March </a:t>
            </a:r>
            <a:r>
              <a:rPr lang="en-US" sz="2000" smtClean="0"/>
              <a:t>3, 2012 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en-US" dirty="0" smtClean="0"/>
              <a:t>Selling products &amp; services that clearly compete with the private sector</a:t>
            </a:r>
          </a:p>
          <a:p>
            <a:pPr marL="788670" lvl="1" indent="-514350"/>
            <a:r>
              <a:rPr lang="en-US" dirty="0" smtClean="0"/>
              <a:t>Example: Religious book publisher sold books in direct competition with for-profit bookstores. Court ruled tax-exempt status gave the publisher an unfair advantage over competitors.</a:t>
            </a:r>
          </a:p>
          <a:p>
            <a:pPr marL="514350" indent="-514350"/>
            <a:r>
              <a:rPr lang="en-US" dirty="0" smtClean="0"/>
              <a:t>Conducting activities unrelated to the nonprofit mission</a:t>
            </a:r>
          </a:p>
          <a:p>
            <a:pPr marL="514350" indent="-514350"/>
            <a:r>
              <a:rPr lang="en-US" dirty="0" smtClean="0"/>
              <a:t>Engaging in business activities that allow board members to benefit or profit in a manner that’s a clear conflict of interest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>
            <a:normAutofit/>
          </a:bodyPr>
          <a:lstStyle/>
          <a:p>
            <a:r>
              <a:rPr lang="en-US" dirty="0" smtClean="0"/>
              <a:t>Engage in Plenty of Nonexempt Activities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Get Involved in Prohibited Political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/>
            <a:r>
              <a:rPr lang="en-US" dirty="0" smtClean="0"/>
              <a:t>Giving financial or in-kind support to political candidates</a:t>
            </a:r>
          </a:p>
          <a:p>
            <a:pPr marL="514350" indent="-514350"/>
            <a:r>
              <a:rPr lang="en-US" dirty="0" smtClean="0"/>
              <a:t>Endorsing or opposing political candidates</a:t>
            </a:r>
          </a:p>
          <a:p>
            <a:pPr marL="514350" indent="-514350"/>
            <a:r>
              <a:rPr lang="en-US" dirty="0" smtClean="0"/>
              <a:t>Sending partisan political communication advising citizens or politicians how </a:t>
            </a:r>
            <a:r>
              <a:rPr lang="en-US" smtClean="0"/>
              <a:t>to vote</a:t>
            </a:r>
            <a:endParaRPr lang="en-US" dirty="0" smtClean="0"/>
          </a:p>
          <a:p>
            <a:pPr marL="514350" indent="-514350"/>
            <a:r>
              <a:rPr lang="en-US" dirty="0" smtClean="0"/>
              <a:t>Exceed limits set by IRS on lobbying expenses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Fail to File Accurate IRS 990 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/>
            <a:r>
              <a:rPr lang="en-US" dirty="0" smtClean="0"/>
              <a:t>Poor recordkeeping</a:t>
            </a:r>
          </a:p>
          <a:p>
            <a:pPr marL="788670" lvl="1" indent="-514350"/>
            <a:r>
              <a:rPr lang="en-US" dirty="0" smtClean="0"/>
              <a:t>Don’t keep accurate minutes of board meetings especially board motions</a:t>
            </a:r>
          </a:p>
          <a:p>
            <a:pPr marL="788670" lvl="1" indent="-514350"/>
            <a:r>
              <a:rPr lang="en-US" dirty="0" smtClean="0"/>
              <a:t>Fail to keep receipts and invoices for expenses</a:t>
            </a:r>
          </a:p>
          <a:p>
            <a:pPr marL="514350" indent="-514350"/>
            <a:r>
              <a:rPr lang="en-US" dirty="0" smtClean="0"/>
              <a:t>Fail to issue charitable receipts</a:t>
            </a:r>
          </a:p>
          <a:p>
            <a:pPr marL="514350" indent="-514350"/>
            <a:r>
              <a:rPr lang="en-US" dirty="0" smtClean="0"/>
              <a:t>Don’t report or pay tax on unrelated business income</a:t>
            </a:r>
          </a:p>
          <a:p>
            <a:pPr marL="514350" indent="-514350"/>
            <a:r>
              <a:rPr lang="en-US" dirty="0" smtClean="0"/>
              <a:t>File incomplete or erroneous 990 forms</a:t>
            </a:r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ustom 4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C00000"/>
      </a:accent1>
      <a:accent2>
        <a:srgbClr val="C00000"/>
      </a:accent2>
      <a:accent3>
        <a:srgbClr val="C00000"/>
      </a:accent3>
      <a:accent4>
        <a:srgbClr val="808080"/>
      </a:accent4>
      <a:accent5>
        <a:srgbClr val="C00000"/>
      </a:accent5>
      <a:accent6>
        <a:srgbClr val="C00000"/>
      </a:accent6>
      <a:hlink>
        <a:srgbClr val="C00000"/>
      </a:hlink>
      <a:folHlink>
        <a:srgbClr val="919191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164</TotalTime>
  <Words>175</Words>
  <Application>Microsoft Office PowerPoint</Application>
  <PresentationFormat>On-screen Show (4:3)</PresentationFormat>
  <Paragraphs>25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Civic</vt:lpstr>
      <vt:lpstr>Top 3 Reasons to  Lose Nonprofit Status</vt:lpstr>
      <vt:lpstr>Engage in Plenty of Nonexempt Activities</vt:lpstr>
      <vt:lpstr>Get Involved in Prohibited Political Activities</vt:lpstr>
      <vt:lpstr>Fail to File Accurate IRS 990 Forms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Amy Bouchard Brooks</dc:creator>
  <cp:lastModifiedBy>Amy Bouchard</cp:lastModifiedBy>
  <cp:revision>29</cp:revision>
  <dcterms:created xsi:type="dcterms:W3CDTF">2011-02-11T19:54:04Z</dcterms:created>
  <dcterms:modified xsi:type="dcterms:W3CDTF">2012-02-29T22:29:50Z</dcterms:modified>
</cp:coreProperties>
</file>